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1233488"/>
            <a:ext cx="4445000" cy="3333750"/>
          </a:xfrm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58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After grinding finish rotor drop in water bin.</a:t>
            </a:r>
            <a:endParaRPr lang="en-US" sz="1050" dirty="0">
              <a:latin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Grinding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Rotor Grinding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</a:t>
            </a:r>
            <a:r>
              <a:rPr lang="en-US" sz="105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Rimaco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Grinding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:- Surface grinding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7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latin typeface="Calibri" pitchFamily="34" charset="0"/>
              </a:rPr>
              <a:t>: </a:t>
            </a:r>
            <a:r>
              <a:rPr lang="en-US" altLang="en-US" sz="1050" dirty="0">
                <a:latin typeface="Calibri" pitchFamily="34" charset="0"/>
              </a:rPr>
              <a:t>To Reduce Rejection for Dent Damage.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1"/>
            <a:ext cx="3051175" cy="5143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/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:-</a:t>
            </a:r>
            <a:r>
              <a:rPr lang="en-US" altLang="en-US" sz="1050" dirty="0" err="1" smtClean="0">
                <a:latin typeface="Calibri" pitchFamily="34" charset="0"/>
              </a:rPr>
              <a:t>Rimaco</a:t>
            </a:r>
            <a:r>
              <a:rPr lang="en-US" altLang="en-US" sz="1050" dirty="0" smtClean="0">
                <a:latin typeface="Calibri" pitchFamily="34" charset="0"/>
              </a:rPr>
              <a:t> </a:t>
            </a:r>
            <a:r>
              <a:rPr lang="en-US" altLang="en-US" sz="1050" dirty="0">
                <a:latin typeface="Calibri" pitchFamily="34" charset="0"/>
              </a:rPr>
              <a:t>-1 &amp; 2  machine Rotor get damage due to rotor  drop in bin then rotor metal to metal direct contact.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200" dirty="0">
              <a:latin typeface="Calibri" pitchFamily="34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Out put rotor  drop in  water bin due to water avoid  metal to metal direct contact and reduce  gravitational  force.</a:t>
            </a:r>
            <a:endParaRPr lang="en-US" sz="1050" dirty="0">
              <a:latin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Dent </a:t>
            </a:r>
            <a:r>
              <a:rPr lang="en-US" sz="105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rej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Reduce  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Zero dent </a:t>
            </a:r>
            <a:r>
              <a:rPr lang="en-US" sz="1050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rej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02.05.2017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10.05.2017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885950"/>
            <a:ext cx="2514600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900" b="1" dirty="0">
                <a:latin typeface="Calibri" pitchFamily="34" charset="0"/>
              </a:rPr>
              <a:t>1.Santosh </a:t>
            </a:r>
            <a:r>
              <a:rPr lang="en-US" altLang="en-US" sz="900" b="1" dirty="0" err="1">
                <a:latin typeface="Calibri" pitchFamily="34" charset="0"/>
              </a:rPr>
              <a:t>Deshmukh</a:t>
            </a:r>
            <a:endParaRPr lang="en-US" altLang="en-US" sz="900" b="1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900" b="1" dirty="0">
                <a:latin typeface="Calibri" pitchFamily="34" charset="0"/>
              </a:rPr>
              <a:t>2. </a:t>
            </a:r>
            <a:r>
              <a:rPr lang="en-US" altLang="en-US" sz="900" b="1" dirty="0" err="1">
                <a:latin typeface="Calibri" pitchFamily="34" charset="0"/>
              </a:rPr>
              <a:t>Sandip</a:t>
            </a:r>
            <a:r>
              <a:rPr lang="en-US" altLang="en-US" sz="900" b="1" dirty="0">
                <a:latin typeface="Calibri" pitchFamily="34" charset="0"/>
              </a:rPr>
              <a:t>  Jagtap</a:t>
            </a:r>
            <a:br>
              <a:rPr lang="en-US" altLang="en-US" sz="900" b="1" dirty="0">
                <a:latin typeface="Calibri" pitchFamily="34" charset="0"/>
              </a:rPr>
            </a:br>
            <a:endParaRPr lang="en-US" altLang="en-US" sz="900" b="1" dirty="0">
              <a:latin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 .Dent damage rejection reduce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1050" dirty="0">
                <a:latin typeface="Calibri" pitchFamily="34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63513" y="5811838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 </a:t>
            </a:r>
            <a:r>
              <a:rPr lang="en-US" altLang="en-US" sz="1050" dirty="0" err="1">
                <a:latin typeface="Calibri" pitchFamily="34" charset="0"/>
                <a:cs typeface="Calibri" pitchFamily="34" charset="0"/>
              </a:rPr>
              <a:t>Santosh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err="1">
                <a:latin typeface="Calibri" pitchFamily="34" charset="0"/>
                <a:cs typeface="Calibri" pitchFamily="34" charset="0"/>
              </a:rPr>
              <a:t>Deshmukh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7163" y="5561012"/>
            <a:ext cx="3046412" cy="25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02.05.2017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8750" y="3657600"/>
            <a:ext cx="3041650" cy="190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</a:t>
            </a:r>
            <a:r>
              <a:rPr lang="en-US" sz="1050" b="1" dirty="0">
                <a:latin typeface="Calibri" pitchFamily="34" charset="0"/>
              </a:rPr>
              <a:t>Finish output  rotor drop in plastic bin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.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FF"/>
                </a:solidFill>
                <a:latin typeface="Calibri" pitchFamily="34" charset="0"/>
              </a:rPr>
              <a:t>Why2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:- </a:t>
            </a:r>
            <a:r>
              <a:rPr lang="en-US" altLang="en-US" sz="1050" b="1" dirty="0">
                <a:latin typeface="Calibri" pitchFamily="34" charset="0"/>
              </a:rPr>
              <a:t>Rotor drop up to 300 mm distance 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:-Rotor metal to metal direct contact.</a:t>
            </a:r>
            <a:endParaRPr lang="en-US" altLang="en-US" sz="1050" b="1" dirty="0">
              <a:solidFill>
                <a:srgbClr val="0000FF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dirty="0">
                <a:latin typeface="Calibri" pitchFamily="34" charset="0"/>
              </a:rPr>
              <a:t>:- </a:t>
            </a:r>
            <a:r>
              <a:rPr lang="en-US" altLang="en-US" sz="1050" b="1" dirty="0">
                <a:latin typeface="Calibri" pitchFamily="34" charset="0"/>
              </a:rPr>
              <a:t>Due to metal contact create  dent.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21038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1) Rotor dent damage rejection reduce.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2) Operator rotor shorting time reduce incase of 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     rejection &amp; rework during auto cycle.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3) Rotor  50 no’s   lot  after checking  collect in finish bin.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4) Rotor  cleaning activity  done. </a:t>
            </a:r>
          </a:p>
        </p:txBody>
      </p:sp>
      <p:sp>
        <p:nvSpPr>
          <p:cNvPr id="2109" name="Rectangle 66"/>
          <p:cNvSpPr>
            <a:spLocks noChangeArrowheads="1"/>
          </p:cNvSpPr>
          <p:nvPr/>
        </p:nvSpPr>
        <p:spPr bwMode="auto">
          <a:xfrm>
            <a:off x="6478588" y="5486400"/>
            <a:ext cx="2513012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2110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2111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2112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2113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2114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905000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DO:- </a:t>
            </a:r>
          </a:p>
          <a:p>
            <a:pPr>
              <a:spcBef>
                <a:spcPct val="20000"/>
              </a:spcBef>
              <a:defRPr/>
            </a:pPr>
            <a:r>
              <a:rPr lang="en-US" sz="1050" b="1" dirty="0">
                <a:latin typeface="Calibri"/>
              </a:rPr>
              <a:t>1</a:t>
            </a:r>
            <a:r>
              <a:rPr lang="en-US" sz="1050" b="1" dirty="0">
                <a:solidFill>
                  <a:srgbClr val="0000CC"/>
                </a:solidFill>
                <a:latin typeface="Calibri"/>
              </a:rPr>
              <a:t>.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Used two big height  bin with full water level.</a:t>
            </a:r>
            <a:endParaRPr lang="en-US" sz="1050" b="1" dirty="0">
              <a:solidFill>
                <a:srgbClr val="0000CC"/>
              </a:solidFill>
              <a:latin typeface="Calibri"/>
            </a:endParaRPr>
          </a:p>
          <a:p>
            <a:pPr>
              <a:defRPr/>
            </a:pPr>
            <a:r>
              <a:rPr lang="en-US" sz="1050" b="1" dirty="0">
                <a:latin typeface="Calibri"/>
              </a:rPr>
              <a:t>2. Provide stand for bin.</a:t>
            </a:r>
          </a:p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DO:-</a:t>
            </a:r>
          </a:p>
          <a:p>
            <a:pPr>
              <a:spcBef>
                <a:spcPct val="20000"/>
              </a:spcBef>
              <a:defRPr/>
            </a:pPr>
            <a:r>
              <a:rPr lang="en-US" sz="1050" b="1" dirty="0">
                <a:latin typeface="Calibri"/>
              </a:rPr>
              <a:t> 1.Check every shift  operator will be maintain minimum rotor output  stock up to 50 no’s in bin.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/>
              <a:t>2. Bin water level  up 80 %.</a:t>
            </a: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5575" y="4648201"/>
            <a:ext cx="3048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:- </a:t>
            </a:r>
            <a:r>
              <a:rPr lang="en-US" sz="1050" b="1" dirty="0">
                <a:latin typeface="Calibri" pitchFamily="34" charset="0"/>
              </a:rPr>
              <a:t>Rotor  metal to  metal direct contact in  output  bin.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2126" name="Oval 3"/>
          <p:cNvSpPr>
            <a:spLocks noChangeArrowheads="1"/>
          </p:cNvSpPr>
          <p:nvPr/>
        </p:nvSpPr>
        <p:spPr bwMode="auto">
          <a:xfrm>
            <a:off x="882650" y="1905000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Done.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31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2132" name="Oval 5"/>
          <p:cNvSpPr>
            <a:spLocks noChangeArrowheads="1"/>
          </p:cNvSpPr>
          <p:nvPr/>
        </p:nvSpPr>
        <p:spPr bwMode="auto">
          <a:xfrm>
            <a:off x="3733800" y="2276475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08-05-2017</a:t>
            </a:r>
          </a:p>
        </p:txBody>
      </p:sp>
      <p:cxnSp>
        <p:nvCxnSpPr>
          <p:cNvPr id="2135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2136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2137" name="Rounded Rectangle 15"/>
          <p:cNvSpPr>
            <a:spLocks noChangeArrowheads="1"/>
          </p:cNvSpPr>
          <p:nvPr/>
        </p:nvSpPr>
        <p:spPr bwMode="auto">
          <a:xfrm>
            <a:off x="3505200" y="2738438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cxnSp>
        <p:nvCxnSpPr>
          <p:cNvPr id="2138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2139" name="Straight Connector 30"/>
          <p:cNvCxnSpPr>
            <a:cxnSpLocks noChangeShapeType="1"/>
            <a:endCxn id="2137" idx="2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2140" name="Oval 5"/>
          <p:cNvSpPr>
            <a:spLocks noChangeArrowheads="1"/>
          </p:cNvSpPr>
          <p:nvPr/>
        </p:nvSpPr>
        <p:spPr bwMode="auto">
          <a:xfrm>
            <a:off x="381000" y="2057400"/>
            <a:ext cx="555625" cy="7604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2141" name="Oval 6"/>
          <p:cNvSpPr>
            <a:spLocks noChangeArrowheads="1"/>
          </p:cNvSpPr>
          <p:nvPr/>
        </p:nvSpPr>
        <p:spPr bwMode="auto">
          <a:xfrm>
            <a:off x="304800" y="2152650"/>
            <a:ext cx="827088" cy="5095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6707188" y="6094413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800" b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Rimaco</a:t>
            </a:r>
            <a:r>
              <a:rPr lang="en-US" altLang="en-US" sz="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en-US" altLang="en-US" sz="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143" name="Rectangle 73"/>
          <p:cNvSpPr>
            <a:spLocks noChangeArrowheads="1"/>
          </p:cNvSpPr>
          <p:nvPr/>
        </p:nvSpPr>
        <p:spPr bwMode="auto">
          <a:xfrm>
            <a:off x="7172325" y="6094413"/>
            <a:ext cx="525463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10-05-2017</a:t>
            </a:r>
          </a:p>
        </p:txBody>
      </p:sp>
      <p:sp>
        <p:nvSpPr>
          <p:cNvPr id="2144" name="Rectangle 73"/>
          <p:cNvSpPr>
            <a:spLocks noChangeArrowheads="1"/>
          </p:cNvSpPr>
          <p:nvPr/>
        </p:nvSpPr>
        <p:spPr bwMode="auto">
          <a:xfrm>
            <a:off x="7697788" y="6099175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SND</a:t>
            </a:r>
          </a:p>
        </p:txBody>
      </p:sp>
      <p:sp>
        <p:nvSpPr>
          <p:cNvPr id="2" name="Rounded Rectangle 95"/>
          <p:cNvSpPr>
            <a:spLocks noChangeArrowheads="1"/>
          </p:cNvSpPr>
          <p:nvPr/>
        </p:nvSpPr>
        <p:spPr bwMode="auto">
          <a:xfrm>
            <a:off x="5562600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99" name="Rounded Rectangle 95"/>
          <p:cNvSpPr>
            <a:spLocks noChangeArrowheads="1"/>
          </p:cNvSpPr>
          <p:nvPr/>
        </p:nvSpPr>
        <p:spPr bwMode="auto">
          <a:xfrm>
            <a:off x="2382838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pic>
        <p:nvPicPr>
          <p:cNvPr id="2147" name="Picture 10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038" y="1733550"/>
            <a:ext cx="3252787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8" name="Picture 10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3" y="1733550"/>
            <a:ext cx="3036887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001000" y="10596"/>
            <a:ext cx="1143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AHPL/QMS/FR/09/E</a:t>
            </a:r>
            <a:endParaRPr lang="en-US" sz="800" dirty="0"/>
          </a:p>
        </p:txBody>
      </p:sp>
      <p:sp>
        <p:nvSpPr>
          <p:cNvPr id="5" name="Rectangle 4"/>
          <p:cNvSpPr/>
          <p:nvPr/>
        </p:nvSpPr>
        <p:spPr>
          <a:xfrm>
            <a:off x="193675" y="6642556"/>
            <a:ext cx="167866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Rev.No:01 Rev Date:15.12.2016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6056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367</Words>
  <Application>Microsoft Office PowerPoint</Application>
  <PresentationFormat>On-screen Show (4:3)</PresentationFormat>
  <Paragraphs>91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2017-06-09T09:50:43Z</dcterms:modified>
</cp:coreProperties>
</file>